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63" r:id="rId15"/>
    <p:sldId id="294" r:id="rId16"/>
    <p:sldId id="276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65" autoAdjust="0"/>
    <p:restoredTop sz="96181"/>
  </p:normalViewPr>
  <p:slideViewPr>
    <p:cSldViewPr snapToGrid="0" showGuides="1">
      <p:cViewPr varScale="1">
        <p:scale>
          <a:sx n="149" d="100"/>
          <a:sy n="149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" TargetMode="External"/><Relationship Id="rId2" Type="http://schemas.openxmlformats.org/officeDocument/2006/relationships/hyperlink" Target="mailto:zack.brady@rancherfedera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nchergovernment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795838"/>
            <a:ext cx="8364265" cy="13388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DoD and U.S.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C2BE-04CE-DB34-EA5A-080E900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8" y="1366845"/>
            <a:ext cx="10773163" cy="46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+mj-lt"/>
              </a:rPr>
              <a:t>Break!!</a:t>
            </a:r>
          </a:p>
          <a:p>
            <a:r>
              <a:rPr lang="en-AU" b="1" dirty="0">
                <a:latin typeface="+mj-lt"/>
              </a:rPr>
              <a:t>and then our…</a:t>
            </a:r>
          </a:p>
          <a:p>
            <a:endParaRPr lang="en-AU" sz="3400" b="1" dirty="0">
              <a:latin typeface="+mj-lt"/>
            </a:endParaRPr>
          </a:p>
          <a:p>
            <a:r>
              <a:rPr lang="en-AU" sz="34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350A-35DA-4CE8-8BAA-C93367BA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2D864-9D58-81EB-4268-5072078A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63BB5-F259-1E9D-B16A-E2E69188B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1B6CFF-0DC7-CE1E-6BCA-67D22C7C8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" t="4186" r="2607" b="10436"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AA356-9EE4-3787-F6A3-A00EB02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703376"/>
            <a:ext cx="7772400" cy="4293741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455181" y="860883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Federal…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1" y="2288280"/>
            <a:ext cx="3093562" cy="315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Secure/Trusted Container Registry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Automated STIG Validation (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Stigatron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SLSA3/SBOM’s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GOV ONLY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 today!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2869028"/>
            <a:ext cx="5393591" cy="145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2"/>
              </a:rPr>
              <a:t>zack.brady@rancherfederal.com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3"/>
              </a:rPr>
              <a:t>https://github.com/zackbradys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4"/>
              </a:rPr>
              <a:t>https://ranchergovernment.com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Introductions/Overview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RGS?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Rancher?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The Rancher Approach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Demo/Workshop (my favorite)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Built/Exited a Digital Firm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Career of Software/DevOps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Active Volunteer FF/EMT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75" y="254000"/>
            <a:ext cx="4533900" cy="63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Government?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Government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offers varying levels of service and support including U.S.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Benchmarks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Auditing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41604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of TS/SCI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8" y="4048333"/>
            <a:ext cx="2242457" cy="2234982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29" y="4052277"/>
            <a:ext cx="2242457" cy="224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84" y="4415024"/>
            <a:ext cx="1920976" cy="22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3" y="2402053"/>
            <a:ext cx="4283223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Complete Rancher Ecosystem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9D4F-4E3B-C2F2-4549-C8E3FD2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07" y="755650"/>
            <a:ext cx="57023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760" y="248065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EC50-FEE2-EBC5-1695-11352850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91" y="943783"/>
            <a:ext cx="10321228" cy="52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12220</TotalTime>
  <Words>477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Government?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271</cp:revision>
  <cp:lastPrinted>2022-11-10T02:31:30Z</cp:lastPrinted>
  <dcterms:created xsi:type="dcterms:W3CDTF">2020-11-17T10:12:06Z</dcterms:created>
  <dcterms:modified xsi:type="dcterms:W3CDTF">2023-01-30T03:12:26Z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